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B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>
        <p:scale>
          <a:sx n="30" d="100"/>
          <a:sy n="30" d="100"/>
        </p:scale>
        <p:origin x="-1474" y="1838"/>
      </p:cViewPr>
      <p:guideLst>
        <p:guide orient="horz" pos="11338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6FC4A-AB3E-4FC4-9EBA-29BBE1A68D4F}" type="datetimeFigureOut">
              <a:rPr lang="it-IT" smtClean="0"/>
              <a:pPr/>
              <a:t>19/01/2025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1862-A597-4FE9-AB33-0E2B6E45C8D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8851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6FC4A-AB3E-4FC4-9EBA-29BBE1A68D4F}" type="datetimeFigureOut">
              <a:rPr lang="it-IT" smtClean="0"/>
              <a:pPr/>
              <a:t>19/01/2025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1862-A597-4FE9-AB33-0E2B6E45C8D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7731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6FC4A-AB3E-4FC4-9EBA-29BBE1A68D4F}" type="datetimeFigureOut">
              <a:rPr lang="it-IT" smtClean="0"/>
              <a:pPr/>
              <a:t>19/01/2025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1862-A597-4FE9-AB33-0E2B6E45C8D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7945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6FC4A-AB3E-4FC4-9EBA-29BBE1A68D4F}" type="datetimeFigureOut">
              <a:rPr lang="it-IT" smtClean="0"/>
              <a:pPr/>
              <a:t>19/01/2025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1862-A597-4FE9-AB33-0E2B6E45C8D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4848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6FC4A-AB3E-4FC4-9EBA-29BBE1A68D4F}" type="datetimeFigureOut">
              <a:rPr lang="it-IT" smtClean="0"/>
              <a:pPr/>
              <a:t>19/01/2025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1862-A597-4FE9-AB33-0E2B6E45C8D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5867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6FC4A-AB3E-4FC4-9EBA-29BBE1A68D4F}" type="datetimeFigureOut">
              <a:rPr lang="it-IT" smtClean="0"/>
              <a:pPr/>
              <a:t>19/01/2025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1862-A597-4FE9-AB33-0E2B6E45C8D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8799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6FC4A-AB3E-4FC4-9EBA-29BBE1A68D4F}" type="datetimeFigureOut">
              <a:rPr lang="it-IT" smtClean="0"/>
              <a:pPr/>
              <a:t>19/01/2025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1862-A597-4FE9-AB33-0E2B6E45C8D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9878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6FC4A-AB3E-4FC4-9EBA-29BBE1A68D4F}" type="datetimeFigureOut">
              <a:rPr lang="it-IT" smtClean="0"/>
              <a:pPr/>
              <a:t>19/01/2025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1862-A597-4FE9-AB33-0E2B6E45C8D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05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6FC4A-AB3E-4FC4-9EBA-29BBE1A68D4F}" type="datetimeFigureOut">
              <a:rPr lang="it-IT" smtClean="0"/>
              <a:pPr/>
              <a:t>19/01/2025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1862-A597-4FE9-AB33-0E2B6E45C8D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0890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6FC4A-AB3E-4FC4-9EBA-29BBE1A68D4F}" type="datetimeFigureOut">
              <a:rPr lang="it-IT" smtClean="0"/>
              <a:pPr/>
              <a:t>19/01/2025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1862-A597-4FE9-AB33-0E2B6E45C8D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7485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6FC4A-AB3E-4FC4-9EBA-29BBE1A68D4F}" type="datetimeFigureOut">
              <a:rPr lang="it-IT" smtClean="0"/>
              <a:pPr/>
              <a:t>19/01/2025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1862-A597-4FE9-AB33-0E2B6E45C8D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9854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11997B4C-3250-4139-8FC1-AA15756C848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9" y="0"/>
            <a:ext cx="25199817" cy="359997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6FC4A-AB3E-4FC4-9EBA-29BBE1A68D4F}" type="datetimeFigureOut">
              <a:rPr lang="it-IT" smtClean="0"/>
              <a:pPr/>
              <a:t>19/01/2025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1862-A597-4FE9-AB33-0E2B6E45C8D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0072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="" xmlns:a16="http://schemas.microsoft.com/office/drawing/2014/main" id="{2552D457-F924-4D0C-807F-EB0AC82AEC80}"/>
              </a:ext>
            </a:extLst>
          </p:cNvPr>
          <p:cNvSpPr txBox="1">
            <a:spLocks/>
          </p:cNvSpPr>
          <p:nvPr/>
        </p:nvSpPr>
        <p:spPr>
          <a:xfrm>
            <a:off x="629999" y="1325880"/>
            <a:ext cx="21419979" cy="52117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25199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53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195969" y="1050576"/>
            <a:ext cx="105135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>
                <a:solidFill>
                  <a:srgbClr val="00B050"/>
                </a:solidFill>
              </a:rPr>
              <a:t>Sezione A.N.I.S.N. </a:t>
            </a:r>
          </a:p>
          <a:p>
            <a:pPr algn="ctr"/>
            <a:r>
              <a:rPr lang="it-IT" sz="6600" b="1" dirty="0" smtClean="0">
                <a:solidFill>
                  <a:srgbClr val="00B050"/>
                </a:solidFill>
              </a:rPr>
              <a:t>ABRUZZO</a:t>
            </a:r>
            <a:endParaRPr lang="it-IT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135" y="261257"/>
            <a:ext cx="3500987" cy="3499278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7453153" y="25121893"/>
            <a:ext cx="14717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endParaRPr lang="it-IT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Casella di testo 14"/>
          <p:cNvSpPr txBox="1">
            <a:spLocks noChangeArrowheads="1"/>
          </p:cNvSpPr>
          <p:nvPr/>
        </p:nvSpPr>
        <p:spPr bwMode="auto">
          <a:xfrm>
            <a:off x="5778273" y="32003982"/>
            <a:ext cx="13643428" cy="252985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4000" b="1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Sede legale della sezione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40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40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C.F. ______________________________</a:t>
            </a:r>
            <a:endParaRPr lang="it-IT" sz="40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3766" y="5780088"/>
            <a:ext cx="14599109" cy="554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tangolo 12"/>
          <p:cNvSpPr/>
          <p:nvPr/>
        </p:nvSpPr>
        <p:spPr>
          <a:xfrm>
            <a:off x="9690100" y="9537700"/>
            <a:ext cx="96393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015200"/>
            <a:ext cx="19103575" cy="542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ttangolo 14"/>
          <p:cNvSpPr/>
          <p:nvPr/>
        </p:nvSpPr>
        <p:spPr>
          <a:xfrm>
            <a:off x="0" y="20535900"/>
            <a:ext cx="5486400" cy="400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00096">
            <a:off x="1907454" y="11417299"/>
            <a:ext cx="5405756" cy="760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550" y="3810000"/>
            <a:ext cx="912971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User\Desktop\Desktop\ANISN\ANISN REGIONALE\ANNO 2023\GIORNATA 10 LUGLIO MONTE GENZANA\locandina 10 luglio Monte Genzan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95709" y="9194800"/>
            <a:ext cx="5946201" cy="8407400"/>
          </a:xfrm>
          <a:prstGeom prst="rect">
            <a:avLst/>
          </a:prstGeom>
          <a:noFill/>
        </p:spPr>
      </p:pic>
      <p:pic>
        <p:nvPicPr>
          <p:cNvPr id="1033" name="Picture 9" descr="C:\Users\User\Desktop\Desktop\ANISN\ANISN REGIONALE\ANNO 2022\CORSI DI FORMAZIONE 2022\CORSO ABE\REPORT CORSO ABE\foto\foto corso ABE 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11328400" y="24558619"/>
            <a:ext cx="5105400" cy="3829050"/>
          </a:xfrm>
          <a:prstGeom prst="rect">
            <a:avLst/>
          </a:prstGeom>
          <a:noFill/>
        </p:spPr>
      </p:pic>
      <p:sp>
        <p:nvSpPr>
          <p:cNvPr id="20" name="CasellaDiTesto 19"/>
          <p:cNvSpPr txBox="1"/>
          <p:nvPr/>
        </p:nvSpPr>
        <p:spPr>
          <a:xfrm>
            <a:off x="11430000" y="28473400"/>
            <a:ext cx="424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CORSO ABE 2022</a:t>
            </a:r>
            <a:endParaRPr lang="it-IT" sz="3600" b="1" dirty="0"/>
          </a:p>
        </p:txBody>
      </p:sp>
      <p:pic>
        <p:nvPicPr>
          <p:cNvPr id="1034" name="Picture 10" descr="C:\Users\User\Desktop\Desktop\ANISN\ANISN REGIONALE\ANNO 2022\CORSI DI FORMAZIONE 2022\CORSO ABE\REPORT CORSO ABE\foto\foto corso ABE 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6868512" y="26127074"/>
            <a:ext cx="5003801" cy="3752851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0688" y="25682222"/>
            <a:ext cx="6589712" cy="919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292638" y="24439563"/>
            <a:ext cx="6964362" cy="989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927574">
            <a:off x="16653748" y="11547659"/>
            <a:ext cx="6440251" cy="905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38903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16</Words>
  <Application>Microsoft Office PowerPoint</Application>
  <PresentationFormat>Personalizzato</PresentationFormat>
  <Paragraphs>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Office Theme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Giorgio</dc:creator>
  <cp:lastModifiedBy>User</cp:lastModifiedBy>
  <cp:revision>41</cp:revision>
  <dcterms:created xsi:type="dcterms:W3CDTF">2022-03-17T16:18:03Z</dcterms:created>
  <dcterms:modified xsi:type="dcterms:W3CDTF">2025-01-19T15:23:32Z</dcterms:modified>
</cp:coreProperties>
</file>